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Libre Franklin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ibreFranklin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italic.fntdata"/><Relationship Id="rId25" Type="http://schemas.openxmlformats.org/officeDocument/2006/relationships/font" Target="fonts/LibreFranklin-bold.fntdata"/><Relationship Id="rId27" Type="http://schemas.openxmlformats.org/officeDocument/2006/relationships/font" Target="fonts/LibreFrankl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09e070c4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09e070c4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a242ea51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a242ea5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9c901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9c901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Kilder bilder; Vegvesnet, Aas Jackobsen, og Akontroll.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Typer inspeksjoner --- “Vi gjør disse typer inspeksjoner”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Metode for finne ta -- del av håndbok ? -metadata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Vedlegg 2??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0a242ea51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0a242ea5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a242ea51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a242ea51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a242ea51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a242ea5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0a242ea5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0a242ea5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https://docplayer.me/106693973-Inspeksjonsrapport-tiltak-inspeksjonsplan-inspeksjonsdata.html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a242ea51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a242ea51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https://docplayer.me/106693973-Inspeksjonsrapport-tiltak-inspeksjonsplan-inspeksjonsdata.html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a242ea51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a242ea51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https://docplayer.me/106693973-Inspeksjonsrapport-tiltak-inspeksjonsplan-inspeksjonsdata.html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0a242ea51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0a242ea5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Bruinspeksjon utføres for å avdekke om brua fortsatt har den bæreevne, trafikksikkerhet,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bestandighet og det visuelle uttrykket den ble prosjektert og bygd for.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Bruinspeksjon er en del av </a:t>
            </a:r>
            <a:r>
              <a:rPr b="1" lang="en"/>
              <a:t>bruforvaltningen</a:t>
            </a:r>
            <a:r>
              <a:rPr lang="en"/>
              <a:t>. Figuren 2-1 viser hvilke oppgaver som inngår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Bruinspeksjonsprosessen.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Prosessene Planlegge bruinspeksjon</a:t>
            </a:r>
            <a:r>
              <a:rPr lang="en"/>
              <a:t> og </a:t>
            </a:r>
            <a:r>
              <a:rPr b="1" lang="en"/>
              <a:t>Følge opp bruinspeksjon</a:t>
            </a:r>
            <a:r>
              <a:rPr lang="en"/>
              <a:t> beskriver </a:t>
            </a:r>
            <a:r>
              <a:rPr b="1" lang="en"/>
              <a:t>vegeiers rolle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ved planlegging, oppfølging og rapportering av bruinspeksjon. Hensikten er å sikre at bruene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blir inspisert etter gjeldende regelverk, sikre at det settes av nok ressurser til å gjennomføre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inspeksjonene, og at man følger opp inspeksjonsresultatene og varslinger om alvorlige skader.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</a:t>
            </a:r>
            <a:r>
              <a:rPr b="1" lang="en"/>
              <a:t>rosessen Forberede og gjennomføre bruinspeksjon</a:t>
            </a:r>
            <a:r>
              <a:rPr lang="en"/>
              <a:t> beskriver arbeidsoppgavene til 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bruinspektør</a:t>
            </a:r>
            <a:r>
              <a:rPr lang="en"/>
              <a:t> før, under og etter en bruinspeksjon. Hensikten er å sikre: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bruinspektøren forbereder bruinspeksjonene i henhold til krav og regelverk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gjennomført på en sikker måte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utført og registrert i bruforvaltningssystemet Brutus, iht. til denne håndboken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behov for tiltak blir synliggjort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0a242ea51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0a242ea51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Bruinspeksjon utføres for å avdekke om brua fortsatt har den bæreevne, trafikksikkerhet,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bestandighet og det visuelle uttrykket den ble prosjektert og bygd for.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Bruinspeksjon er en del av </a:t>
            </a:r>
            <a:r>
              <a:rPr b="1" lang="en"/>
              <a:t>bruforvaltningen</a:t>
            </a:r>
            <a:r>
              <a:rPr lang="en"/>
              <a:t>. Figuren 2-1 viser hvilke oppgaver som inngår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Bruinspeksjonsprosessen.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Prosessene Planlegge bruinspeksjon og Følge opp bruinspeksjon beskriver </a:t>
            </a:r>
            <a:r>
              <a:rPr b="1" lang="en"/>
              <a:t>vegeiers rolle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ved planlegging, oppfølging og rapportering av bruinspeksjon. Hensikten er å sikre at bruene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blir inspisert etter gjeldende regelverk, sikre at det settes av nok ressurser til å gjennomføre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inspeksjonene, og at man følger opp inspeksjonsresultatene og varslinger om alvorlige skader.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Prosessen Forberede og gjennomføre bruinspeksjon beskriver arbeidsoppgavene til 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bruinspektør før, under og etter en bruinspeksjon. Hensikten er å sikre: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bruinspektøren forbereder bruinspeksjonene i henhold til krav og regelverk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gjennomført på en sikker måte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utført og registrert i bruforvaltningssystemet Brutus, iht. til denne håndboken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behov for tiltak blir synliggjort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0a242ea5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0a242ea5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Prosessen Forberede og gjennomføre bruinspeksjon beskriver arbeidsoppgavene til 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bruinspektør før, under og etter en bruinspeksjon. Hensikten er å sikre: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bruinspektøren forbereder bruinspeksjonene i henhold til krav og regelverk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gjennomført på en sikker måte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inspeksjonen blir utført og registrert i bruforvaltningssystemet Brutus, iht. til denne håndboken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behov for tiltak blir synliggjort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0a242ea51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0a242ea51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Kilder bilder; Vegvesnet, Aas Jackobsen, og Akontroll.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Typer inspeksjoner --- “Vi gjør disse typer inspeksjoner”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Metode for finne data -- del av </a:t>
            </a:r>
            <a:r>
              <a:rPr lang="en"/>
              <a:t>håndbok</a:t>
            </a:r>
            <a:r>
              <a:rPr lang="en"/>
              <a:t> ? -metadata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Vedlegg 2??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0a242ea5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0a242ea5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a242ea51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a242ea51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0a242ea51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0a242ea51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0a242ea51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0a242ea51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 for bruene som skal inspiseres kan skrives ut, eksporteres til Brutus Offline eller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registreres direkte i Brutus når man er i felt. Det er mulig å eksportere inspeksjonslisten til Excel eller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 en kartløsning.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tel og innhold">
  <p:cSld name="3_Tittel og innhold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681951" y="1777162"/>
            <a:ext cx="77745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1298719" y="4698580"/>
            <a:ext cx="20574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_J3dE-qj2H8" TargetMode="External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vegvesen.no/om+statens+vegvesen/presse/nyheter/nasjonalt/over-14.000-bruinspeksjoner-i-2017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hyperlink" Target="https://www.vegvesen.no/om+statens+vegvesen/presse/nyheter/nasjonalt/over-14.000-bruinspeksjoner-i-201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6125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4572000" y="1250875"/>
            <a:ext cx="389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Håndbok v441 Bruinspeksjon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Denne håndboken gir en veiledning i 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gjennomføring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bruinspeksjoner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for ulike inspeksjonstyper.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037600" y="223025"/>
            <a:ext cx="50688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ikke alt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4495050" y="631950"/>
            <a:ext cx="44892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applikasjon ?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Flere Vegeiere med egne databaser (eks. Fylker etc)?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Parts Bruinspeksjons applikasjoner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v441 i “smart format” (i 3. parts verktøy?)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smart “sjekkliste ved gjennomføring av bruinnspeksjon”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databehandlingsverktøy ved analyse av inspeksjonsresultater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inspeksjonsutstyr og monitorering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BIM og smart lokasjonsgjengivelse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Åpne data (?)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625" y="941325"/>
            <a:ext cx="2727621" cy="3850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02550" y="142825"/>
            <a:ext cx="4489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Åpent API?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225" y="679225"/>
            <a:ext cx="6751548" cy="431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 title="Statens vegvesen - Smartere informasjonsdel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888" y="258663"/>
            <a:ext cx="6168233" cy="46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2169125" y="208375"/>
            <a:ext cx="44892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Maskinlesbar v441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4495050" y="1157975"/>
            <a:ext cx="448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Hovedmål: Sikre felles språk for programmer som kommuniserer om bruer og skader på disse [interoperabilitet!]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planlegging bruker maskinlesbar v440.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forvaltning, drift og vedlikehold  bruker maskinlesbar v441 og v440.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Understøtte innovasjon i markedet;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 for bruinspeksjoner?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Sensorsystemer som snakke v441 språk direkte med BOLC ?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Bruinnspeksjonsapper basert på v441? 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“croudinspektører” eller smarte biler?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til riktig klassifisering av data for AI… </a:t>
            </a:r>
            <a:endParaRPr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675" y="1764052"/>
            <a:ext cx="4235875" cy="24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169125" y="208375"/>
            <a:ext cx="44892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Maskinlesbar v441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4495050" y="1157975"/>
            <a:ext cx="44892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Leveranse fase 1: ontologi av v441 med linksets til v440.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Fokus: understøtte Bruinspektørs rolle.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Legge til rette for å kunne publiseres definisjoner (og data fra Brutus?) over SPARQL.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b="1"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Merk 1: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Sensorsystemer som snakke v441 språk direkte med BOLC vil kreve mer av ontologien (eks. Sensor, Observation, Control…),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i="1"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edge meldingsformat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og </a:t>
            </a:r>
            <a:r>
              <a:rPr i="1"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API(er) 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 tillegg. 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b="1"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Merk 2:</a:t>
            </a: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Trenger også intelligent programvare som klarer å oversette sensorobservasjoner til noe man kan tolke som “skader” eller annet [eks krav til BOLC?]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816" l="0" r="0" t="806"/>
          <a:stretch/>
        </p:blipFill>
        <p:spPr>
          <a:xfrm>
            <a:off x="701450" y="1088125"/>
            <a:ext cx="3393500" cy="3633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14033" l="1507" r="2449" t="452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167" y="4519850"/>
            <a:ext cx="872908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150600" y="4519850"/>
            <a:ext cx="4105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Sigve Pettersen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r>
              <a:rPr lang="en">
                <a:solidFill>
                  <a:srgbClr val="FFFFFF"/>
                </a:solidFill>
              </a:rPr>
              <a:t>: +4747652206 e: sigve@mok-see.com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50600" y="165050"/>
            <a:ext cx="21561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rebels narative from [</a:t>
            </a:r>
            <a:r>
              <a:rPr b="1" lang="en">
                <a:solidFill>
                  <a:srgbClr val="FFFFFF"/>
                </a:solidFill>
              </a:rPr>
              <a:t>mok</a:t>
            </a:r>
            <a:r>
              <a:rPr lang="en">
                <a:solidFill>
                  <a:srgbClr val="FFFFFF"/>
                </a:solidFill>
              </a:rPr>
              <a:t>-see]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2169125" y="208375"/>
            <a:ext cx="5013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Inspeksjonsrapport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488" y="1045250"/>
            <a:ext cx="6845024" cy="38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2169125" y="208375"/>
            <a:ext cx="5013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Inspeksjonsrapport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488" y="1045250"/>
            <a:ext cx="6845024" cy="38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2169125" y="208375"/>
            <a:ext cx="5013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Inspeksjonsrapport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488" y="1045250"/>
            <a:ext cx="6845024" cy="38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25" y="39113"/>
            <a:ext cx="7534150" cy="50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4495050" y="631950"/>
            <a:ext cx="43794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Vegeiers rolle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Hvem: Statens vegvesen, fylker og kommuner (?)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Hva: </a:t>
            </a:r>
            <a:r>
              <a:rPr i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“Prosessene Planlegge bruinspeksjon og Følge opp bruinspeksjon beskriver vegeiers rolle”</a:t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Over 1400 inspeksjoner i 2017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Over 1800 inspeksjoner i 2018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</a:t>
            </a:r>
            <a:r>
              <a:rPr lang="en" sz="16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ref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 b="1047" l="0" r="0" t="1037"/>
          <a:stretch/>
        </p:blipFill>
        <p:spPr>
          <a:xfrm>
            <a:off x="229599" y="1009788"/>
            <a:ext cx="1642300" cy="34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5529" y="1009788"/>
            <a:ext cx="2015996" cy="34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495050" y="631950"/>
            <a:ext cx="44892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Bruinspektørs</a:t>
            </a: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rolle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Hvem: Innleide rådgivere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Hva: </a:t>
            </a:r>
            <a:r>
              <a:rPr i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r>
              <a:rPr i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Prosessen Forberede og gjennomføre bruinspeksjon beskriver arbeidsoppgavene til en bruinspektør før, under og etter en bruinspeksjon</a:t>
            </a:r>
            <a:r>
              <a:rPr i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</a:t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→ Fokus for Håndbok v441</a:t>
            </a:r>
            <a:endParaRPr b="1"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04" y="1009800"/>
            <a:ext cx="3711875" cy="34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202550" y="142825"/>
            <a:ext cx="44892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Bruinspektører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627" y="232756"/>
            <a:ext cx="2381000" cy="262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724" y="490576"/>
            <a:ext cx="2381000" cy="262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3528" y="1671943"/>
            <a:ext cx="2381000" cy="179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3275" y="2273131"/>
            <a:ext cx="2381000" cy="261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1400" y="3222500"/>
            <a:ext cx="2496850" cy="16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250" y="3118475"/>
            <a:ext cx="2496852" cy="187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7250" y="1071000"/>
            <a:ext cx="2795277" cy="18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25" y="631950"/>
            <a:ext cx="3853559" cy="42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495050" y="631950"/>
            <a:ext cx="44892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Felles verktøy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“Brutus er et godt verktøy for å inspektørene som skal følge utviklingen på den enkelte bru over år. Ved å karakterisere skadene etter alvorlighet og konsekvenser av skadene, samt å registrere ulike tiltak, er det også et hjelpemiddel for å prioritere oppgavene videre.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50">
                <a:solidFill>
                  <a:srgbClr val="444F55"/>
                </a:solidFill>
                <a:highlight>
                  <a:srgbClr val="F5F5F5"/>
                </a:highlight>
              </a:rPr>
              <a:t>Fakta:</a:t>
            </a:r>
            <a:endParaRPr b="1" sz="15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44F55"/>
              </a:buClr>
              <a:buSzPts val="1150"/>
              <a:buChar char="■"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19 760 trafikerte bruer, ferjekaier og andre bærende konstruksjoner er registrert i Brutus. </a:t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F55"/>
              </a:buClr>
              <a:buSzPts val="1150"/>
              <a:buChar char="■"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Herav 17 454 vegbruer, gang- og sykkelvegbruer og ferjekaier</a:t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F55"/>
              </a:buClr>
              <a:buSzPts val="1150"/>
              <a:buChar char="■"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Av disse er ca. 9 540 korte konstruksjoner &lt; 10 meter.</a:t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F55"/>
              </a:buClr>
              <a:buSzPts val="1150"/>
              <a:buChar char="■"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861 av bruene er &gt; 100 meter</a:t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F55"/>
              </a:buClr>
              <a:buSzPts val="1150"/>
              <a:buChar char="■"/>
            </a:pPr>
            <a:r>
              <a:rPr lang="en" sz="1150">
                <a:solidFill>
                  <a:srgbClr val="444F55"/>
                </a:solidFill>
                <a:highlight>
                  <a:srgbClr val="F5F5F5"/>
                </a:highlight>
              </a:rPr>
              <a:t>22 bruer er &gt; 1 000 meter”</a:t>
            </a:r>
            <a:endParaRPr sz="1150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</a:t>
            </a:r>
            <a:r>
              <a:rPr lang="en" sz="16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ref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2317" l="0" r="0" t="2317"/>
          <a:stretch/>
        </p:blipFill>
        <p:spPr>
          <a:xfrm>
            <a:off x="261125" y="631950"/>
            <a:ext cx="3853559" cy="42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4495050" y="631950"/>
            <a:ext cx="44892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Forberede Innspeksjon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“Bruinspektøren skaffer seg oversikt over tidligere registrerte skader og sårbarheter, og for å avdekke om det er noe spesielt som må følges opp. I tillegg må det vurderes om det er behov for oppmålinger eller materialundersøkelser.“ ref v441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125" y="489925"/>
            <a:ext cx="3853550" cy="45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4495050" y="631950"/>
            <a:ext cx="44892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Registrere Bruinnspeksjon</a:t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r>
              <a:rPr lang="e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Skadevurderinger med skadegrad og skadekonsekvens, sammen med beskrivelse og relevante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bilder registreres i Brutus. Mulige sårbarheter vurderes og registreres.</a:t>
            </a:r>
            <a:r>
              <a:rPr lang="en" sz="2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“ref v441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452" y="4657527"/>
            <a:ext cx="637150" cy="3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169125" y="208375"/>
            <a:ext cx="44892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</a:t>
            </a:r>
            <a:endParaRPr sz="20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04" y="1009800"/>
            <a:ext cx="3711875" cy="34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553" y="1400325"/>
            <a:ext cx="376576" cy="3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553" y="3100000"/>
            <a:ext cx="376576" cy="3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553" y="3861325"/>
            <a:ext cx="376576" cy="3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728" y="2097075"/>
            <a:ext cx="376576" cy="37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495050" y="631950"/>
            <a:ext cx="4489200" cy="4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de mest sentrale punktene for bruinspeksjonen, og dataflyten er (hovedsakelig) internt i verktøyet. Brutus hjelper bruinnspektøren med å;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Søke opp og gå gjennom tidligere inspeksjoner og dokumentasjon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Eksportere ut inspeksjonsskjema til Brutus offline eller</a:t>
            </a:r>
            <a:r>
              <a:rPr b="1"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excel / kartapplikasjon.</a:t>
            </a: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Registrere bruinspeksjonen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Foreslå tiltak og varsle ved konsekvensgrad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